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9" roundtripDataSignature="AMtx7mgrc+9RuEjqNlzBfktYjFgFx6op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customschemas.google.com/relationships/presentationmetadata" Target="metadata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" name="Google Shape;16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2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2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2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3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3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3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3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3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3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3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3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3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3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4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4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4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4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4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4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4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4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4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4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5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5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5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p5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5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Google Shape;40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264036"/>
            <a:ext cx="9753600" cy="54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750" y="1165025"/>
            <a:ext cx="7882500" cy="23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7" name="Google Shape;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00" y="217175"/>
            <a:ext cx="8170276" cy="464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3" name="Google Shape;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875" y="426175"/>
            <a:ext cx="8156124" cy="45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9" name="Google Shape;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013" y="624575"/>
            <a:ext cx="7995976" cy="389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75" y="462900"/>
            <a:ext cx="8082624" cy="447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50" y="135950"/>
            <a:ext cx="8905626" cy="560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38" y="235125"/>
            <a:ext cx="8714524" cy="49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50" y="449850"/>
            <a:ext cx="8361851" cy="42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650" y="367425"/>
            <a:ext cx="7347876" cy="484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00" y="393100"/>
            <a:ext cx="8435351" cy="445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" name="Google Shape;19;p2"/>
          <p:cNvPicPr preferRelativeResize="0"/>
          <p:nvPr/>
        </p:nvPicPr>
        <p:blipFill rotWithShape="1">
          <a:blip r:embed="rId3">
            <a:alphaModFix/>
          </a:blip>
          <a:srcRect b="-1090" l="-19400" r="19400" t="1090"/>
          <a:stretch/>
        </p:blipFill>
        <p:spPr>
          <a:xfrm>
            <a:off x="90525" y="261250"/>
            <a:ext cx="12793700" cy="95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288"/>
            <a:ext cx="8974751" cy="41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24"/>
          <p:cNvPicPr preferRelativeResize="0"/>
          <p:nvPr/>
        </p:nvPicPr>
        <p:blipFill rotWithShape="1">
          <a:blip r:embed="rId3">
            <a:alphaModFix/>
          </a:blip>
          <a:srcRect b="-22427" l="-1569" r="1568" t="-3073"/>
          <a:stretch/>
        </p:blipFill>
        <p:spPr>
          <a:xfrm>
            <a:off x="0" y="0"/>
            <a:ext cx="9753600" cy="69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6225" y="170275"/>
            <a:ext cx="9753600" cy="452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910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5" name="Google Shape;1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400" y="493800"/>
            <a:ext cx="8563351" cy="454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7" name="Google Shape;1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230629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9" name="Google Shape;2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5" name="Google Shape;2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1" name="Google Shape;2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6700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" name="Google Shape;31;p4"/>
          <p:cNvPicPr preferRelativeResize="0"/>
          <p:nvPr/>
        </p:nvPicPr>
        <p:blipFill rotWithShape="1">
          <a:blip r:embed="rId3">
            <a:alphaModFix/>
          </a:blip>
          <a:srcRect b="-20935" l="-3139" r="3138" t="-2292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7" name="Google Shape;2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793" y="-1085841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3" name="Google Shape;25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9" name="Google Shape;2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865120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5" name="Google Shape;2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1" name="Google Shape;2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7" name="Google Shape;27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3" name="Google Shape;2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3767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9" name="Google Shape;2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5" name="Google Shape;2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1" name="Google Shape;30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" name="Google Shape;37;p5"/>
          <p:cNvPicPr preferRelativeResize="0"/>
          <p:nvPr/>
        </p:nvPicPr>
        <p:blipFill rotWithShape="1">
          <a:blip r:embed="rId3">
            <a:alphaModFix/>
          </a:blip>
          <a:srcRect b="2170" l="1399" r="-1398" t="-2170"/>
          <a:stretch/>
        </p:blipFill>
        <p:spPr>
          <a:xfrm>
            <a:off x="220425" y="308625"/>
            <a:ext cx="8347174" cy="474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7" name="Google Shape;30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3" name="Google Shape;3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200" y="-32225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9" name="Google Shape;3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5" name="Google Shape;32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167825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1" name="Google Shape;3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5" y="73500"/>
            <a:ext cx="8141425" cy="484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25" y="440875"/>
            <a:ext cx="8729249" cy="43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8" y="396375"/>
            <a:ext cx="7715226" cy="47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00" y="587825"/>
            <a:ext cx="8655775" cy="42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1" name="Google Shape;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000" y="558450"/>
            <a:ext cx="8611699" cy="42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